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2021-12-17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pPr/>
              <a:t>2021-12-17</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pPr/>
              <a:t>‹#›</a:t>
            </a:fld>
            <a:endParaRPr lang="zh-CN" alt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4"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2" cstate="print"/>
            <a:stretch>
              <a:fillRect/>
            </a:stretch>
          </a:blipFill>
        </p:spPr>
        <p:txBody>
          <a:bodyPr wrap="square" lIns="0" tIns="0" rIns="0" bIns="0" rtlCol="0"/>
          <a:lstStyle/>
          <a:p>
            <a:pPr marL="16933"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6933"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2022</a:t>
            </a:r>
            <a:r>
              <a:rPr lang="zh-CN" altLang="zh-CN" sz="5300" b="1" dirty="0" smtClean="0">
                <a:solidFill>
                  <a:schemeClr val="bg1"/>
                </a:solidFill>
              </a:rPr>
              <a:t>年</a:t>
            </a:r>
            <a:r>
              <a:rPr lang="zh-CN" altLang="zh-CN" sz="5300" b="1" dirty="0">
                <a:solidFill>
                  <a:schemeClr val="bg1"/>
                </a:solidFill>
              </a:rPr>
              <a:t>招收博士学位</a:t>
            </a:r>
            <a:r>
              <a:rPr lang="zh-CN" altLang="zh-CN" sz="5300" b="1" dirty="0" smtClean="0">
                <a:solidFill>
                  <a:schemeClr val="bg1"/>
                </a:solidFill>
              </a:rPr>
              <a:t>研究生</a:t>
            </a:r>
            <a:r>
              <a:rPr lang="zh-CN" altLang="en-US" sz="5300" b="1" dirty="0">
                <a:solidFill>
                  <a:schemeClr val="bg1"/>
                </a:solidFill>
              </a:rPr>
              <a:t>面试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extLst>
      <p:ext uri="{BB962C8B-B14F-4D97-AF65-F5344CB8AC3E}">
        <p14:creationId xmlns:p14="http://schemas.microsoft.com/office/powerpoint/2010/main" val="3620775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95308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325562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itchFamily="34" charset="-122"/>
                <a:ea typeface="微软雅黑" pitchFamily="34" charset="-122"/>
              </a:rPr>
              <a:t>正文标题</a:t>
            </a:r>
            <a:endParaRPr lang="zh-CN" altLang="en-US" sz="3000" b="1" dirty="0">
              <a:solidFill>
                <a:schemeClr val="tx2"/>
              </a:solidFill>
              <a:latin typeface="微软雅黑" pitchFamily="34" charset="-122"/>
              <a:ea typeface="微软雅黑"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itchFamily="34" charset="-122"/>
                <a:ea typeface="微软雅黑" pitchFamily="34" charset="-122"/>
              </a:rPr>
              <a:t>正文重点</a:t>
            </a:r>
            <a:endParaRPr lang="zh-CN" altLang="en-US" sz="2000" b="1" dirty="0">
              <a:solidFill>
                <a:schemeClr val="tx2"/>
              </a:solidFill>
              <a:latin typeface="微软雅黑" pitchFamily="34" charset="-122"/>
              <a:ea typeface="微软雅黑" pitchFamily="34" charset="-122"/>
            </a:endParaRPr>
          </a:p>
        </p:txBody>
      </p:sp>
    </p:spTree>
    <p:extLst>
      <p:ext uri="{BB962C8B-B14F-4D97-AF65-F5344CB8AC3E}">
        <p14:creationId xmlns:p14="http://schemas.microsoft.com/office/powerpoint/2010/main" val="8747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charset="-122"/>
              </a:rPr>
              <a:t> </a:t>
            </a:r>
            <a:endParaRPr lang="zh-CN" altLang="en-US" sz="4800" b="1" dirty="0">
              <a:ea typeface="微软雅黑"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  </a:t>
            </a:r>
            <a:r>
              <a:rPr lang="zh-CN" altLang="en-US" sz="15000" dirty="0" smtClean="0">
                <a:solidFill>
                  <a:schemeClr val="bg1"/>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a:t>
            </a:r>
          </a:p>
        </p:txBody>
      </p:sp>
    </p:spTree>
    <p:extLst>
      <p:ext uri="{BB962C8B-B14F-4D97-AF65-F5344CB8AC3E}">
        <p14:creationId xmlns:p14="http://schemas.microsoft.com/office/powerpoint/2010/main" val="1698991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182</Words>
  <Application>Microsoft Office PowerPoint</Application>
  <PresentationFormat>宽屏</PresentationFormat>
  <Paragraphs>32</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vt:i4>
      </vt:variant>
    </vt:vector>
  </HeadingPairs>
  <TitlesOfParts>
    <vt:vector size="12" baseType="lpstr">
      <vt:lpstr>黑体</vt:lpstr>
      <vt:lpstr>华文行楷</vt:lpstr>
      <vt:lpstr>宋体</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unknown</cp:lastModifiedBy>
  <cp:revision>18</cp:revision>
  <dcterms:created xsi:type="dcterms:W3CDTF">2019-01-09T05:51:15Z</dcterms:created>
  <dcterms:modified xsi:type="dcterms:W3CDTF">2021-12-17T13:14:38Z</dcterms:modified>
</cp:coreProperties>
</file>